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4B02-1345-48EC-BCF3-467FC05E6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901B5-8453-4DDA-97C0-ADCC2E83B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2A5D7-FD9B-4A1C-A740-EA4038F4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5C477-2D18-402F-A8CE-C2D72C678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C1C6C-5AA8-439E-80DA-7C2CCFD6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10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A9FE-C24A-4658-AF3E-B2199706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62138-3618-450E-9A65-470069D0E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48987-B7C6-4B52-A5A3-1ADF6270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892BE-0933-4B44-974E-FA29CEF8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A4D14-94E9-4A08-B4DD-CDD79D6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52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82B676-CFA4-48F4-8E93-AA085DC85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A4AAA-0971-4008-BB7C-1A495D9D7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DA542-D89B-43A8-B3EB-B7D4DB44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B1D82-A49D-4469-B3DA-99BEABA4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6DFE7-2CA7-4615-AF3D-C51B4CAE9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78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406C-8DF8-4A7D-A306-5086B202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A982-9403-4065-8CD5-7B0D5A7C6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458FE-A7CF-4176-AEAB-DDC78CCC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A82AB-61F0-407F-B111-A326FD2E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8247C-AEB9-4B7A-A533-A79BE918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66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D1F4-F119-4230-BFCB-B09967E7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332A-96D8-4454-A6B6-017353F5D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52E0C-E7DC-4F4D-88AC-B6A883C7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48B01-22A3-41C5-9FF8-425E69D29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2EC37-6A2D-46C3-B20A-A2621116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377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5665-E025-4603-A9C2-AD26DABF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20BED-E57D-4462-94BB-B6CDE03F3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89D81-7649-437E-BD51-93752ECB0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EA30A-2334-4EAC-9A38-1B04050E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073BB-8C69-4E6D-A771-87DC7C72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8EDFC-A307-42C8-B225-40AE2F19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22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FBE3-DAF7-4522-9935-4B289508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037E8-77B9-4C86-933A-55029AF4B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1A2E7-9A82-43C3-8A15-49FCD1490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54459-C389-4FCC-B4D6-0DA327388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D4B15-096E-435B-98A9-7C4F2F798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9C1AB-85F1-4170-9FD8-E8EBE9D6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FB3702-8B91-4C32-9C48-2B1F4762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6687A-9B02-4D17-8B53-953C71DA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04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BA6E-7AF6-43C7-B166-E5BD0627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F2DC8-BA20-4B05-9C58-3D74DE584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FD54F-733E-4B1F-B371-55B1FC043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E6514-1C9B-4D3B-A01F-AF8BB4B0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9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4C482-7A34-451C-98A4-7EC01568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17918-86B7-4A2A-8F56-E51BCA26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EEA59-14EC-4EC8-BD5C-5247C8DF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64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F955-A976-4D32-A9FD-C04DAC83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24743-D92E-46C6-AFD1-A9BA7886A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E0483-AD78-471E-9486-D5E795B27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111AB-D894-48FB-8753-8519390CE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5B764-A0F6-4634-9A06-2BED286B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F2296-6EDD-493A-B25A-4401605A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27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02C7-10A5-4A4B-ACE0-7DDC9850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A0DDC-2C10-4CC3-B281-D9465B9EA2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D9CAE-FBC3-470A-91FE-EDE66618C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745C9-8967-49EC-BCE8-A4A68724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6FF8D-946D-4235-9C19-D7742AF9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6CDEC-1920-4BEA-8A8A-B10EE667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82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547CB-68D6-49C3-8752-B6E3B517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685D6-19F7-4BCC-903E-F6B330D6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D68C1-1F0D-41E3-8CF6-3385B8A7C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E5757-D3F9-4126-A975-47D26347E50A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96B37-2372-42B8-8492-6FCCB3856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14FF6-B0D8-474D-A010-B57F1B7CA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E3A66-9B58-4A1A-B7EE-59BAB106EF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19498F-42E8-43F9-875B-57729B9EA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83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F854E-0562-4E3B-A096-3C0C1E294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2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AD2B5-DF51-47A5-80B6-43F1D750B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7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8361D-3A95-42B2-86C4-781E7FEE1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8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2F653-7799-4254-84CA-0CAD33657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1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E09F3-4C06-42C0-B5FA-190358C8E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F9DC7-AE76-4244-AF2C-506F31E5D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5A35E-52A6-4590-8C11-417EA0537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4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3E324-5F54-460C-B2DE-C7359631E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611F24-1139-404B-AD65-F75540A87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64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shabeebshabi960580@outlook.com</dc:creator>
  <cp:lastModifiedBy>shabeebshabi960580@outlook.com</cp:lastModifiedBy>
  <cp:revision>2</cp:revision>
  <dcterms:created xsi:type="dcterms:W3CDTF">2021-03-19T08:39:20Z</dcterms:created>
  <dcterms:modified xsi:type="dcterms:W3CDTF">2021-03-19T08:57:03Z</dcterms:modified>
</cp:coreProperties>
</file>